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A82FCA-8AA2-8222-AC21-2433F0ED4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300EF97-0730-B238-B859-40E4111E5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5EB6C5-3D67-5973-11AF-ED8D0185C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C27D3A-7D91-A154-7983-C630C7D2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2AF07A-3A9E-0A9F-2BC9-ABA3E628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77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79B31D-E1EF-B7E5-BC51-8A765BEA0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1375C9D-D336-AE78-AD3D-A89271D87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3721A6-0203-8BCB-41D6-6FDB35C06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A38939-B563-D11D-615B-4C564B54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71B189-AE53-7009-AEA1-EBAE4080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5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E5F1242-F104-5DEF-BD2C-7ED8FB683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AD07731-5AE9-09DC-45C5-DCFFE745B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A7D5D0-D16D-3851-7AD6-F90370CB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E62394-9086-737D-F014-8DC517F8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F41E99-2D4F-2919-5BE7-01A7EBE7D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5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B6E35C-C9C4-62B7-F58D-1A0054E9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E4904A-CFC8-D832-5121-3E341291E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C07D74-F70E-0BED-44EB-B51F54DC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F6097B-24DF-8238-51B9-0F3BCC81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24F121-0C1B-3106-901E-E6982308A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46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6FC895-FC08-F985-9B00-F3FECDDB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8FE09C5-7AD4-8D26-0627-C098D6DC7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D41AD68-BE0A-45C0-9FD8-D6870240A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B8EEDD-6FEF-3FC9-FF9A-3C64A388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93B0E0-AE02-A913-1237-2CCF9B3A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86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C2A151-A5B7-0F3F-3337-AC0F6FD6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0C9B80-B3EB-E994-7E15-E8073B331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A3EEA8-8C7C-3B2E-6607-B4296BA3E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336CD0-0E42-7380-7F99-B90151D2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C000A2-CABF-52D1-C9C7-C51A9139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1823168-BFDA-A3F6-7526-FBB0783F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31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4E6F4-ED10-5292-10AF-A97FC03E1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834A0C-646D-18AB-1967-6B750CAFF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37EFEFA-4EB3-C55A-CFBF-C2D02B616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77817D6-9D21-C38F-E748-BF0A6210B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7E0FAAC-0F59-3E11-42AB-BAA1793E7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A502E7E-065B-7DEA-5BEE-4C7F121B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4F1CCC4-C015-63A0-179D-686278AF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7CB8CFE-BDA9-8F99-7AF9-4F0F49E6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62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61DD4D-F581-6278-9B51-E33186940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29D21EF-FFFE-4D2A-5C6E-CAB215E3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4D367CF-6705-6304-6DD5-11D9D0963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73D2993-D0E0-E4F5-70E4-A57AC0B1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34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FD490BA-5D05-C4F9-1AC5-5BCF0A9E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C4A791D-3EE5-0CE5-D0E4-F63B8842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15CFFB-DD3D-823A-F81F-11B34B0C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79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7E23D4-268F-6173-89A3-91BC2B00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15F33D-16C5-C771-6172-7BE253039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4FBA0D3-6C32-DF51-8811-799BA321B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B77C87-1151-D23F-76A6-7CABCF78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DF2D77-EFE7-64DE-5FC6-E9DA72DC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645423-7521-AA5B-979F-57D102E1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20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D635BF-4F73-4410-58CC-CA51085A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F607855-8930-6EDC-C4E0-13D01F8A6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79F23E2-E865-067A-6C93-5EA1820E0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831751-4568-FBA4-B613-2C0D782C6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9771AA5-3D05-E21E-4A2E-403D2178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7C299B-A6B5-DA35-74E1-B9C800B5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51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B8C5FC-ABDB-1851-78F6-07F34A2F3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F51CF3-3D80-C7E1-C374-057901801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AD05F6-711F-0FA5-8623-3BB0269F3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09B7-2654-4007-87B7-9607E6DB13FF}" type="datetimeFigureOut">
              <a:rPr lang="tr-TR" smtClean="0"/>
              <a:t>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29C1C5-F510-9741-15F9-DA2E4C470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1C79AD-9AA7-7835-C947-407FCD197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C1AD1-B75E-44B9-876A-6EEC43668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52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9E4CC0-F1AE-6385-5A95-7E4DECA65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6041"/>
            <a:ext cx="9144000" cy="23876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4C785BD-2340-1201-BE74-9EA9F926C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5716"/>
            <a:ext cx="9144000" cy="1655762"/>
          </a:xfrm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93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392BAD-B0B3-9C46-9DE9-46A52E8D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9EF315A6-2CAA-EF8F-7504-9E554D294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Unvan 1">
            <a:extLst>
              <a:ext uri="{FF2B5EF4-FFF2-40B4-BE49-F238E27FC236}">
                <a16:creationId xmlns:a16="http://schemas.microsoft.com/office/drawing/2014/main" id="{0A6B114F-34AD-022E-D55F-AE5D26B0F0F7}"/>
              </a:ext>
            </a:extLst>
          </p:cNvPr>
          <p:cNvSpPr txBox="1">
            <a:spLocks/>
          </p:cNvSpPr>
          <p:nvPr/>
        </p:nvSpPr>
        <p:spPr>
          <a:xfrm>
            <a:off x="838200" y="4683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4" name="İçerik Yer Tutucusu 6">
            <a:extLst>
              <a:ext uri="{FF2B5EF4-FFF2-40B4-BE49-F238E27FC236}">
                <a16:creationId xmlns:a16="http://schemas.microsoft.com/office/drawing/2014/main" id="{FB1764B7-5423-4241-EFDB-D0DA2040F50A}"/>
              </a:ext>
            </a:extLst>
          </p:cNvPr>
          <p:cNvSpPr txBox="1">
            <a:spLocks/>
          </p:cNvSpPr>
          <p:nvPr/>
        </p:nvSpPr>
        <p:spPr>
          <a:xfrm>
            <a:off x="838200" y="1928864"/>
            <a:ext cx="10515600" cy="446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75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Haldun ÖZBUDUN</dc:creator>
  <cp:lastModifiedBy>Haldun ÖZBUDUN</cp:lastModifiedBy>
  <cp:revision>2</cp:revision>
  <dcterms:created xsi:type="dcterms:W3CDTF">2022-08-04T01:50:30Z</dcterms:created>
  <dcterms:modified xsi:type="dcterms:W3CDTF">2022-08-04T03:20:01Z</dcterms:modified>
</cp:coreProperties>
</file>